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98" r:id="rId2"/>
    <p:sldId id="2607" r:id="rId3"/>
    <p:sldId id="2625" r:id="rId4"/>
    <p:sldId id="2634" r:id="rId5"/>
    <p:sldId id="2633" r:id="rId6"/>
    <p:sldId id="431" r:id="rId7"/>
    <p:sldId id="2624" r:id="rId8"/>
    <p:sldId id="456" r:id="rId9"/>
  </p:sldIdLst>
  <p:sldSz cx="12192000" cy="6858000"/>
  <p:notesSz cx="6858000" cy="9144000"/>
  <p:custDataLst>
    <p:tags r:id="rId1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07"/>
            <p14:sldId id="2625"/>
            <p14:sldId id="2634"/>
            <p14:sldId id="2633"/>
            <p14:sldId id="431"/>
            <p14:sldId id="2624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7C"/>
    <a:srgbClr val="80C535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2" autoAdjust="0"/>
    <p:restoredTop sz="94243" autoAdjust="0"/>
  </p:normalViewPr>
  <p:slideViewPr>
    <p:cSldViewPr snapToGrid="0">
      <p:cViewPr varScale="1">
        <p:scale>
          <a:sx n="147" d="100"/>
          <a:sy n="147" d="100"/>
        </p:scale>
        <p:origin x="224" y="26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5" Type="http://schemas.openxmlformats.org/officeDocument/2006/relationships/slide" Target="slides/slide6.xml"/><Relationship Id="rId4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16.12.20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0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endParaRPr lang="de-DE" dirty="0"/>
          </a:p>
          <a:p>
            <a:r>
              <a:rPr lang="de-DE" dirty="0"/>
              <a:t>11.12.2020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5260522" cy="454456"/>
          </a:xfrm>
        </p:spPr>
        <p:txBody>
          <a:bodyPr/>
          <a:lstStyle/>
          <a:p>
            <a:r>
              <a:rPr lang="en-GB" dirty="0" err="1"/>
              <a:t>Zielbild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5260522" cy="454456"/>
          </a:xfrm>
        </p:spPr>
        <p:txBody>
          <a:bodyPr/>
          <a:lstStyle/>
          <a:p>
            <a:r>
              <a:rPr lang="en-GB" dirty="0" err="1"/>
              <a:t>Daten</a:t>
            </a:r>
            <a:r>
              <a:rPr lang="en-GB" dirty="0"/>
              <a:t> und </a:t>
            </a:r>
            <a:r>
              <a:rPr lang="en-GB" dirty="0" err="1"/>
              <a:t>Modelle</a:t>
            </a:r>
            <a:r>
              <a:rPr lang="en-GB" dirty="0"/>
              <a:t>, UI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5260522" cy="454456"/>
          </a:xfrm>
        </p:spPr>
        <p:txBody>
          <a:bodyPr/>
          <a:lstStyle/>
          <a:p>
            <a:r>
              <a:rPr lang="de-DE" dirty="0"/>
              <a:t>Erwartete Ergebnisse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E9002-329A-8747-A31E-AD91C2D23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078" y="1403999"/>
            <a:ext cx="3774967" cy="251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8A6C7FAA-ECB7-E748-A697-1F3438C36630}"/>
              </a:ext>
            </a:extLst>
          </p:cNvPr>
          <p:cNvSpPr txBox="1">
            <a:spLocks/>
          </p:cNvSpPr>
          <p:nvPr/>
        </p:nvSpPr>
        <p:spPr>
          <a:xfrm>
            <a:off x="1408643" y="2871012"/>
            <a:ext cx="5260522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Arbeitsplan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Zielbild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16112"/>
            <a:ext cx="10467157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Vorhersage von Währungsdaten</a:t>
            </a:r>
            <a:endParaRPr lang="ru-RU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Diagramm</a:t>
            </a:r>
            <a:r>
              <a:rPr lang="en-GB" dirty="0"/>
              <a:t> auf </a:t>
            </a:r>
            <a:r>
              <a:rPr lang="en-GB" dirty="0" err="1"/>
              <a:t>Webseite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Echtzeit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Mögliche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Fehlende</a:t>
            </a:r>
            <a:r>
              <a:rPr lang="en-GB" dirty="0"/>
              <a:t> </a:t>
            </a:r>
            <a:r>
              <a:rPr lang="en-GB" dirty="0" err="1"/>
              <a:t>Daten</a:t>
            </a:r>
            <a:endParaRPr lang="en-GB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/>
              <a:t>Trendverschiebung</a:t>
            </a:r>
            <a:endParaRPr lang="en-GB" dirty="0"/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Daten</a:t>
            </a:r>
            <a:r>
              <a:rPr lang="en-GB" sz="2800" dirty="0"/>
              <a:t> und </a:t>
            </a:r>
            <a:r>
              <a:rPr lang="en-GB" sz="2800" dirty="0" err="1"/>
              <a:t>Modelle</a:t>
            </a:r>
            <a:endParaRPr lang="ru-DE" sz="2800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A7B01-FEF5-654C-80F9-82C10511F7AC}"/>
              </a:ext>
            </a:extLst>
          </p:cNvPr>
          <p:cNvSpPr txBox="1"/>
          <p:nvPr/>
        </p:nvSpPr>
        <p:spPr>
          <a:xfrm>
            <a:off x="719400" y="1879979"/>
            <a:ext cx="5376600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Yahoo Finance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DE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22B070-D53B-EB49-B13B-570A94C2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69" y="1685590"/>
            <a:ext cx="4641934" cy="18413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45E955-667A-1C40-9C68-B3AFEFDB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84" y="3920396"/>
            <a:ext cx="4533916" cy="2390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23D63-CA96-A547-804D-CB04686B46DE}"/>
              </a:ext>
            </a:extLst>
          </p:cNvPr>
          <p:cNvSpPr txBox="1"/>
          <p:nvPr/>
        </p:nvSpPr>
        <p:spPr>
          <a:xfrm>
            <a:off x="783023" y="3920396"/>
            <a:ext cx="537660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Cryptocurrency</a:t>
            </a:r>
            <a:endParaRPr lang="ru-DE" dirty="0"/>
          </a:p>
        </p:txBody>
      </p:sp>
    </p:spTree>
    <p:extLst>
      <p:ext uri="{BB962C8B-B14F-4D97-AF65-F5344CB8AC3E}">
        <p14:creationId xmlns:p14="http://schemas.microsoft.com/office/powerpoint/2010/main" val="362823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/>
              <a:t>Daten</a:t>
            </a:r>
            <a:r>
              <a:rPr lang="en-GB" sz="2800" dirty="0"/>
              <a:t>, </a:t>
            </a:r>
            <a:r>
              <a:rPr lang="en-GB" sz="2800" dirty="0" err="1"/>
              <a:t>Modelle</a:t>
            </a:r>
            <a:r>
              <a:rPr lang="en-GB" sz="2800" dirty="0"/>
              <a:t> und UI-</a:t>
            </a:r>
            <a:r>
              <a:rPr lang="en-GB" sz="2800" dirty="0" err="1"/>
              <a:t>Bibliotheke</a:t>
            </a:r>
            <a:endParaRPr lang="ru-DE" sz="2800" dirty="0"/>
          </a:p>
        </p:txBody>
      </p:sp>
      <p:sp>
        <p:nvSpPr>
          <p:cNvPr id="24" name="Untertitel 23">
            <a:extLst>
              <a:ext uri="{FF2B5EF4-FFF2-40B4-BE49-F238E27FC236}">
                <a16:creationId xmlns:a16="http://schemas.microsoft.com/office/drawing/2014/main" id="{F65F93D2-35C1-4ADE-B87C-E94BB26067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Modelle und UI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8A7B01-FEF5-654C-80F9-82C10511F7AC}"/>
              </a:ext>
            </a:extLst>
          </p:cNvPr>
          <p:cNvSpPr txBox="1"/>
          <p:nvPr/>
        </p:nvSpPr>
        <p:spPr>
          <a:xfrm>
            <a:off x="719400" y="2396971"/>
            <a:ext cx="5376600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ARIMA</a:t>
            </a:r>
            <a:r>
              <a:rPr lang="ru-RU" dirty="0"/>
              <a:t> 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Prophet</a:t>
            </a:r>
            <a:r>
              <a:rPr lang="de-DE" dirty="0"/>
              <a:t> 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LSTM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Bokeh - UI</a:t>
            </a:r>
            <a:endParaRPr lang="ru-DE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63FB13-C49F-C241-870A-9CF36A391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366" y="2064889"/>
            <a:ext cx="1687283" cy="16051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1852382-ECB1-0B41-9DC9-07A53567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86" y="3848311"/>
            <a:ext cx="2973280" cy="1932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EB642C-C810-014F-89AA-56D3BEBF6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92" b="1"/>
          <a:stretch/>
        </p:blipFill>
        <p:spPr>
          <a:xfrm>
            <a:off x="719400" y="5071253"/>
            <a:ext cx="1803400" cy="60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98CB81AB-5C11-474E-9DBE-27ADC027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Arbeitsplan</a:t>
            </a:r>
          </a:p>
        </p:txBody>
      </p:sp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9BDEAEEF-B3AF-4E25-860D-E6E06271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07.12 – 08.12 	- </a:t>
            </a:r>
            <a:r>
              <a:rPr lang="en-GB" dirty="0" err="1"/>
              <a:t>Projektziele</a:t>
            </a:r>
            <a:r>
              <a:rPr lang="en-GB" dirty="0"/>
              <a:t> und </a:t>
            </a:r>
            <a:r>
              <a:rPr lang="en-GB" dirty="0" err="1"/>
              <a:t>gewünschte</a:t>
            </a:r>
            <a:r>
              <a:rPr lang="en-GB" dirty="0"/>
              <a:t> </a:t>
            </a:r>
            <a:r>
              <a:rPr lang="en-GB" dirty="0" err="1"/>
              <a:t>Ergebnisse</a:t>
            </a:r>
            <a:r>
              <a:rPr lang="en-GB" dirty="0"/>
              <a:t> </a:t>
            </a:r>
            <a:r>
              <a:rPr lang="en-GB" dirty="0" err="1"/>
              <a:t>definieren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09.12 – 1</a:t>
            </a:r>
            <a:r>
              <a:rPr lang="ru-RU" dirty="0"/>
              <a:t>4</a:t>
            </a:r>
            <a:r>
              <a:rPr lang="en-GB" dirty="0"/>
              <a:t>.12 	- Recherche (</a:t>
            </a:r>
            <a:r>
              <a:rPr lang="en-GB" dirty="0" err="1"/>
              <a:t>Datensätze</a:t>
            </a:r>
            <a:r>
              <a:rPr lang="en-GB" dirty="0"/>
              <a:t>, </a:t>
            </a:r>
            <a:r>
              <a:rPr lang="en-GB" dirty="0" err="1"/>
              <a:t>Modelle</a:t>
            </a:r>
            <a:r>
              <a:rPr lang="en-GB" dirty="0"/>
              <a:t>, UI)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</a:t>
            </a:r>
            <a:r>
              <a:rPr lang="ru-RU" dirty="0"/>
              <a:t>4</a:t>
            </a:r>
            <a:r>
              <a:rPr lang="en-GB" dirty="0"/>
              <a:t>.12 – </a:t>
            </a:r>
            <a:r>
              <a:rPr lang="ru-RU" dirty="0"/>
              <a:t>20</a:t>
            </a:r>
            <a:r>
              <a:rPr lang="en-GB" dirty="0"/>
              <a:t>.12 	- Feature engineering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ru-RU" dirty="0"/>
              <a:t>20</a:t>
            </a:r>
            <a:r>
              <a:rPr lang="en-GB" dirty="0"/>
              <a:t>.12 – 2</a:t>
            </a:r>
            <a:r>
              <a:rPr lang="ru-RU" dirty="0"/>
              <a:t>5</a:t>
            </a:r>
            <a:r>
              <a:rPr lang="en-GB" dirty="0"/>
              <a:t>.01 	- ARIMA-Modell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2</a:t>
            </a:r>
            <a:r>
              <a:rPr lang="ru-RU" dirty="0"/>
              <a:t>5</a:t>
            </a:r>
            <a:r>
              <a:rPr lang="en-GB" dirty="0"/>
              <a:t>.01 – 01.01 	- Prophet-Modell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01.01 – 08.01	- LSTM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10.01 – 20.01 	- UI-</a:t>
            </a:r>
            <a:r>
              <a:rPr lang="en-GB" dirty="0" err="1"/>
              <a:t>Entwicklung</a:t>
            </a:r>
            <a:r>
              <a:rPr lang="ru-RU" dirty="0"/>
              <a:t> + </a:t>
            </a:r>
            <a:r>
              <a:rPr lang="en-GB" dirty="0"/>
              <a:t>Server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20.01 – 01.02 	- </a:t>
            </a:r>
            <a:r>
              <a:rPr lang="en-GB" dirty="0" err="1"/>
              <a:t>Dokumentation</a:t>
            </a:r>
            <a:r>
              <a:rPr lang="en-GB" dirty="0"/>
              <a:t> und </a:t>
            </a:r>
            <a:r>
              <a:rPr lang="en-GB" dirty="0" err="1"/>
              <a:t>Codevalidierung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03.02 	- </a:t>
            </a:r>
            <a:r>
              <a:rPr lang="en-GB" dirty="0" err="1"/>
              <a:t>Abgabe</a:t>
            </a:r>
            <a:endParaRPr lang="en-GB" dirty="0"/>
          </a:p>
          <a:p>
            <a:pPr marL="285750" indent="-285750">
              <a:buFont typeface="Wingdings" pitchFamily="2" charset="2"/>
              <a:buChar char="q"/>
            </a:pPr>
            <a:r>
              <a:rPr lang="en-GB" dirty="0"/>
              <a:t>10.02 	- </a:t>
            </a:r>
            <a:r>
              <a:rPr lang="en-GB" dirty="0" err="1"/>
              <a:t>Präsentation</a:t>
            </a:r>
            <a:r>
              <a:rPr lang="en-GB" dirty="0"/>
              <a:t>	</a:t>
            </a:r>
          </a:p>
          <a:p>
            <a:pPr marL="285750" indent="-285750">
              <a:buFont typeface="Wingdings" pitchFamily="2" charset="2"/>
              <a:buChar char="q"/>
            </a:pPr>
            <a:endParaRPr lang="en-GB" dirty="0"/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951D854-978C-4F36-BC3F-C8EBCBFA0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4A14DD86-4869-4C96-801B-0303D7FB1DB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7BF9F3A-AD92-4A00-92B9-88DA39D550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745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Geschätzte 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11.12.2020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B32328-2D85-9344-99C0-B6CA456F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16"/>
          <a:stretch/>
        </p:blipFill>
        <p:spPr>
          <a:xfrm>
            <a:off x="719399" y="1288777"/>
            <a:ext cx="9025491" cy="47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1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754</TotalTime>
  <Words>214</Words>
  <Application>Microsoft Macintosh PowerPoint</Application>
  <PresentationFormat>Широкоэкранный</PresentationFormat>
  <Paragraphs>70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Inhaltsverzeichnis</vt:lpstr>
      <vt:lpstr>Zielbild</vt:lpstr>
      <vt:lpstr>Daten und Modelle</vt:lpstr>
      <vt:lpstr>Daten, Modelle und UI-Bibliotheke</vt:lpstr>
      <vt:lpstr>Arbeitsplan</vt:lpstr>
      <vt:lpstr>Geschätzte Ergebnisse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Matt Ryan</cp:lastModifiedBy>
  <cp:revision>51</cp:revision>
  <dcterms:created xsi:type="dcterms:W3CDTF">2020-07-24T00:30:15Z</dcterms:created>
  <dcterms:modified xsi:type="dcterms:W3CDTF">2020-12-16T01:13:27Z</dcterms:modified>
</cp:coreProperties>
</file>